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8" r:id="rId33"/>
    <p:sldId id="287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06687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Лекции по дисциплине «Диагностика при ремонте автомобильного транспорта»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Диагностированием называется технологический процесс определения технического состояния автомобиля (агрегата, механизма) без его разборки, на основании которого определяется необходимость в ремонте или техническом обслуживании (профилактике).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Диагностирование осуществляется по внешним (косвенным) признакам (люфтам, вибрациям, нагревам и т.д.), несущим информацию о техническом состоянии механизма.</a:t>
            </a:r>
          </a:p>
          <a:p>
            <a:r>
              <a:rPr lang="ru-RU" dirty="0"/>
              <a:t> В зависимости от задачи диагностирования и сложности объекта различают общий и локальный диагноз.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Общий диагноз однозначно решает вопрос о соответствии или несоответствии объекта общим техническим требованиям, а при локальном диагностировании выявляют конкретные неисправности объекта и их причины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общем диагностировании используется один диагностический параметр, при локальном – несколько.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146250"/>
          </a:xfrm>
        </p:spPr>
        <p:txBody>
          <a:bodyPr>
            <a:normAutofit fontScale="90000"/>
          </a:bodyPr>
          <a:lstStyle/>
          <a:p>
            <a:r>
              <a:rPr lang="ru-RU" dirty="0"/>
              <a:t>Методы диагностирования кривошипно-шатунного и газораспределительного механизмов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80928"/>
            <a:ext cx="8219256" cy="3345235"/>
          </a:xfrm>
        </p:spPr>
        <p:txBody>
          <a:bodyPr>
            <a:normAutofit/>
          </a:bodyPr>
          <a:lstStyle/>
          <a:p>
            <a:r>
              <a:rPr lang="ru-RU" dirty="0"/>
              <a:t>Диагностирование кривошипно-шатунного (КШМ) и газораспределительного (ГРМ) механизмов является весьма ответственной и сложной операцией.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Исследования показывают, что на эти механизмы приходится около 30% отказов двигателя, а на устранение отказов – около половины объема работ по ТО и ремонту.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Методы диагностирования механизмов двигателя базируются на измерении характерных диагностических параметров, сопутствующих его работе и функционально связанных со структурными параметрами его основных элементов.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Диагностирование по герметически </a:t>
            </a:r>
            <a:r>
              <a:rPr lang="ru-RU" dirty="0" err="1"/>
              <a:t>надпоршневого</a:t>
            </a:r>
            <a:r>
              <a:rPr lang="ru-RU" dirty="0"/>
              <a:t> пространства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Данный метод заключается в обнаружении и количественной оценке утечек газов из рабочих объемов агрегатов автомобиля. </a:t>
            </a:r>
          </a:p>
          <a:p>
            <a:r>
              <a:rPr lang="ru-RU" dirty="0"/>
              <a:t>В частности, герметичность </a:t>
            </a:r>
            <a:r>
              <a:rPr lang="ru-RU" dirty="0" err="1"/>
              <a:t>надпоршневого</a:t>
            </a:r>
            <a:r>
              <a:rPr lang="ru-RU" dirty="0"/>
              <a:t> пространства оценивается по максимальному давлению газов в цилиндрах в конце такта сжатия.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Компрессия двигателя резко увеличивается при увеличении его температуры до +70˚С и скорости вращения коленчатого вала до 250 об/мин, поэтому замеры производятся на прогретом двигателе при проворачивании коленчатого вала стартером.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Давление в стартерном режиме в конце сжатия для карбюраторных двигателей составляет не менее 4,5…8,0 кг/см2 , а для дизелей – 20…30 кг/см2 . </a:t>
            </a:r>
          </a:p>
          <a:p>
            <a:r>
              <a:rPr lang="ru-RU" dirty="0"/>
              <a:t>Резкое снижение компрессии на 30-40 % указывает на поломку колец или их залегание в поршневых канавках, неплотную посадку клапанов, повреждение прокладки головки цилиндров и др.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Компрессию измеряют при помощи </a:t>
            </a:r>
            <a:r>
              <a:rPr lang="ru-RU" dirty="0" err="1"/>
              <a:t>компрессометра</a:t>
            </a:r>
            <a:r>
              <a:rPr lang="ru-RU" dirty="0"/>
              <a:t> (манометра) или </a:t>
            </a:r>
            <a:r>
              <a:rPr lang="ru-RU" dirty="0" err="1"/>
              <a:t>компрессографа</a:t>
            </a:r>
            <a:r>
              <a:rPr lang="ru-RU" dirty="0"/>
              <a:t>, соединяя его с цилиндром двигателя через отверстие для свечи зажигания или форсунки.</a:t>
            </a:r>
          </a:p>
          <a:p>
            <a:r>
              <a:rPr lang="ru-RU" dirty="0"/>
              <a:t> Внешний вид </a:t>
            </a:r>
            <a:r>
              <a:rPr lang="ru-RU" dirty="0" err="1"/>
              <a:t>компрессометров</a:t>
            </a:r>
            <a:r>
              <a:rPr lang="ru-RU" dirty="0"/>
              <a:t> пред- </a:t>
            </a:r>
            <a:r>
              <a:rPr lang="ru-RU" dirty="0" err="1"/>
              <a:t>ставлен</a:t>
            </a:r>
            <a:r>
              <a:rPr lang="ru-RU" dirty="0"/>
              <a:t> на рис.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259753" cy="5224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 err="1"/>
              <a:t>Компрессометры</a:t>
            </a:r>
            <a:r>
              <a:rPr lang="ru-RU" dirty="0"/>
              <a:t>: а) с манометром; б) с самописцем; 1 – наконечник; 2 – трубка; 3 – манометр; 4 – рукоятка; 5 – карта с записью данных по цилиндрам; 6 – цилиндр с поршневым приводом самописца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Диагностирование по угару масла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Угар масла определяется по его </a:t>
            </a:r>
            <a:r>
              <a:rPr lang="ru-RU" dirty="0" err="1"/>
              <a:t>доливам</a:t>
            </a:r>
            <a:r>
              <a:rPr lang="ru-RU" dirty="0"/>
              <a:t> в процессе эксплуатации.</a:t>
            </a:r>
          </a:p>
          <a:p>
            <a:r>
              <a:rPr lang="ru-RU" dirty="0"/>
              <a:t> Угар зависит от степени износа колец, поршня или цилиндра, а также от герметичности клапанов.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/>
              <a:t>Допустимая норма угара масла – не более 4% от расхода топлива.</a:t>
            </a:r>
          </a:p>
          <a:p>
            <a:r>
              <a:rPr lang="ru-RU" dirty="0"/>
              <a:t> Повышенный угар сопровождается заметным дымлением на выпуске. </a:t>
            </a:r>
          </a:p>
          <a:p>
            <a:r>
              <a:rPr lang="ru-RU" dirty="0"/>
              <a:t>Недостатком этого метода является трудность учета величины угара масла в эксплуатации, зависимость расхода масла не только от износа поршневых колец, но и от износа направляющих втулок клапанов и утечек.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Диагностирование по прорыву газов в картер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Прорыв газов в картер зависит от степени износа деталей </a:t>
            </a:r>
            <a:r>
              <a:rPr lang="ru-RU" dirty="0" err="1"/>
              <a:t>цилиндро</a:t>
            </a:r>
            <a:r>
              <a:rPr lang="ru-RU" dirty="0"/>
              <a:t>- поршневой группы двигателя. </a:t>
            </a:r>
          </a:p>
          <a:p>
            <a:r>
              <a:rPr lang="ru-RU" dirty="0"/>
              <a:t>Количество газов, прорывающихся в картер, мало зависит от оборотов коленчатого вала, но существенно меняется с изменением нагрузки на двигатель.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Прорыв газов для нового двигателя достигает 15…20 л/мин, изношенного – 80…130 л/мин.</a:t>
            </a:r>
          </a:p>
          <a:p>
            <a:r>
              <a:rPr lang="ru-RU" dirty="0"/>
              <a:t> Объем прорывающихся газов измеряется газовым счетчиком или реометром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332656"/>
            <a:ext cx="7192137" cy="5965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Схема замера количества газов, прорывающихся в картер двигателя, при помощи реометра: 1 – диафрагма; 2 – U-образный </a:t>
            </a:r>
            <a:r>
              <a:rPr lang="ru-RU" dirty="0" err="1"/>
              <a:t>жидкост</a:t>
            </a:r>
            <a:r>
              <a:rPr lang="ru-RU" dirty="0"/>
              <a:t>- </a:t>
            </a:r>
            <a:r>
              <a:rPr lang="ru-RU" dirty="0" err="1"/>
              <a:t>ный</a:t>
            </a:r>
            <a:r>
              <a:rPr lang="ru-RU" dirty="0"/>
              <a:t> манометр; 3 – камера диафрагмы; 4 – рукоятка перевода диафрагмы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Реометр присоединяют к </a:t>
            </a:r>
            <a:r>
              <a:rPr lang="ru-RU" dirty="0" err="1"/>
              <a:t>маслозаливной</a:t>
            </a:r>
            <a:r>
              <a:rPr lang="ru-RU" dirty="0"/>
              <a:t> горловине, а картер герметизируют (закрывают вентиляционную трубку и отверстие для масляного щупа).</a:t>
            </a:r>
          </a:p>
          <a:p>
            <a:r>
              <a:rPr lang="ru-RU" dirty="0"/>
              <a:t> При движении газа в направлении, указанном на рис. 3 стрелками, при помощи диафрагмы 1 создается перепад давления, под действием которого перемещается столбик воды в манометре 2.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 высоте уровня воды судят о количестве газов, прорвавшихся в картер.</a:t>
            </a:r>
          </a:p>
          <a:p>
            <a:r>
              <a:rPr lang="ru-RU" dirty="0"/>
              <a:t> Наличие в диафрагме отверстий различного диаметра позволяет производить замеры в широком диапазоне.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оценки прорыва газов автомобиль устанавливается на стенд тяговых качеств. </a:t>
            </a:r>
          </a:p>
          <a:p>
            <a:r>
              <a:rPr lang="ru-RU" dirty="0"/>
              <a:t>К колесам автомобиля подводится нагрузка, соответствующая максимальному крутящему моменту.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Диагностирование по разряжению во впускном тракте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Разряжение во впускном тракте и его стабильность зависят от скоростного напора воздуха и потерь напора, обусловленных компрессией, со- противлением воздушного фильтра, </a:t>
            </a:r>
            <a:r>
              <a:rPr lang="ru-RU" dirty="0" err="1"/>
              <a:t>неплотностью</a:t>
            </a:r>
            <a:r>
              <a:rPr lang="ru-RU" dirty="0"/>
              <a:t> прилегания клапанов к седлам, неравномерностью рабочих процессов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Величина и стабильность разряжения во внутреннем трубопроводе двигателя могут характеризовать его техническое состояние и рабочие процессы.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Разряжение измеряют при помощи вакуумметра, присоединяемого к впускному трубопроводу.</a:t>
            </a:r>
          </a:p>
          <a:p>
            <a:r>
              <a:rPr lang="ru-RU" dirty="0"/>
              <a:t> Перед проверкой состояния механизмов двигателя предварительно устраняют неисправности систем питания и </a:t>
            </a:r>
            <a:r>
              <a:rPr lang="ru-RU" dirty="0" err="1"/>
              <a:t>зажига</a:t>
            </a:r>
            <a:r>
              <a:rPr lang="ru-RU" dirty="0"/>
              <a:t>- </a:t>
            </a:r>
            <a:r>
              <a:rPr lang="ru-RU" dirty="0" err="1"/>
              <a:t>ния</a:t>
            </a:r>
            <a:r>
              <a:rPr lang="ru-RU" dirty="0"/>
              <a:t>.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Ориентировочные нормативы разряжения при исправном двигателе имеют величину 380 - 430 мм. </a:t>
            </a:r>
            <a:r>
              <a:rPr lang="ru-RU" dirty="0" err="1"/>
              <a:t>рт</a:t>
            </a:r>
            <a:r>
              <a:rPr lang="ru-RU" dirty="0"/>
              <a:t>. ст. при проворачивании коленчатого вала стартером и 480 - 560 мм. </a:t>
            </a:r>
            <a:r>
              <a:rPr lang="ru-RU" dirty="0" err="1"/>
              <a:t>рт</a:t>
            </a:r>
            <a:r>
              <a:rPr lang="ru-RU" dirty="0"/>
              <a:t>. ст. в режиме холостого хода.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Меньшие значения разрежения позволяют судить о повышенной степени износа элементов, нарушении регулировки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данном виде диагностирования важную роль играет не только средняя величина разрежения, но и характер перемещения стрелки манометра при изменении числа оборотов коленчатого вала (плавное повышение, понижение, скачкообразные изменения), позволяющий судить о конкретных неисправностях.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Диагностирование по утечкам сжатого воздуха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Утечки сжатого воздуха из цилиндра в положении, когда его клапаны закрыты, характеризуют износ колец, потерю ими упругости, </a:t>
            </a:r>
            <a:r>
              <a:rPr lang="ru-RU" dirty="0" err="1"/>
              <a:t>закоксовывание</a:t>
            </a:r>
            <a:r>
              <a:rPr lang="ru-RU" dirty="0"/>
              <a:t> или поломку, износ цилиндра, износ стенок поршневых канавок, потерю герметичности клапанов и прокладки головки блока цилиндров.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Состояние двигателя проверяют при помощи прибора К-69, схема устройства и подключения которого представлена на рис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8892480" cy="6370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Схема устройства и подключения прибора К-69 для проверки состояния </a:t>
            </a:r>
            <a:r>
              <a:rPr lang="ru-RU" dirty="0" err="1"/>
              <a:t>цилиндро-поршневой</a:t>
            </a:r>
            <a:r>
              <a:rPr lang="ru-RU" dirty="0"/>
              <a:t> группы: 1 – измерительный манометр; 2 и 4 – калиброванные отверстия; 3 – воздушная камера; 5 – регулировочная игла; 6 – предохранительный клапан; 7 – редуктор давления; 8 – коллектор; 9 – вентиль измерения утечек; 10 – впускной штуцер; 11 – вентиль прослушивания утечек; 12 – обратный клапан; 13 – испытательный наконечник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 диагностировании поочередно впускают воздух в цилиндры через отверстия для свечей зажигания или форсунок в положении, когда клапаны закрыты (при неработающем двигателе), и измеряют утечки воздуха по показаниям манометра прибора.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Шкала манометра проградуирована в процентах и размечена на зоны: хорошее состояние двигателя, удовлетворительное и требующее ремонта.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Утечки воздуха через клапаны двигателей, указывающие на их неисправности, обнаруживают прослушиванием при помощи фонендоскопа или визуально по колебаниям пушинок в индикаторе, устанавливаемых в свечных отверстиях, соседних с проверяемым цилиндром.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Утечки определяют по пузырькам воздуха, появляющимся в горловине радиатора или в плоскости разъема.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Диагностирование по шумам и вибрациям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Техническое состояние КШМ и ГРМ можно оценить по шумам и стукам при помощи простейших устройств, а также по анализу акустических </a:t>
            </a:r>
            <a:r>
              <a:rPr lang="ru-RU" dirty="0" err="1"/>
              <a:t>cигналов</a:t>
            </a:r>
            <a:r>
              <a:rPr lang="ru-RU" dirty="0"/>
              <a:t> с применением специальной </a:t>
            </a:r>
            <a:r>
              <a:rPr lang="ru-RU" dirty="0" err="1"/>
              <a:t>виброакустической</a:t>
            </a:r>
            <a:r>
              <a:rPr lang="ru-RU" dirty="0"/>
              <a:t> </a:t>
            </a:r>
            <a:r>
              <a:rPr lang="ru-RU" dirty="0" err="1"/>
              <a:t>аппара</a:t>
            </a:r>
            <a:r>
              <a:rPr lang="ru-RU" dirty="0"/>
              <a:t>- туры.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Простейшая проверка шумов и стуков двигателя осуществляется при помощи стетоскопов . При их помощи можно определить увеличение зазоров в ша- </a:t>
            </a:r>
            <a:r>
              <a:rPr lang="ru-RU" dirty="0" err="1"/>
              <a:t>тунных</a:t>
            </a:r>
            <a:r>
              <a:rPr lang="ru-RU" dirty="0"/>
              <a:t> и коренных подшипниках коленчатого вала, между поршнем и цилиндром, клапанами и толкателями, клапанами и втулками, в подшипниках распределительного вала.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Стуки коренных подшипников появляются при зазорах 0,1 - 0,2 мм и прослушиваются на прогретом двигателе в нижней части блока цилиндров (вблизи плоскости разъема картера).</a:t>
            </a:r>
          </a:p>
          <a:p>
            <a:r>
              <a:rPr lang="ru-RU" dirty="0"/>
              <a:t> Характер стука сильный, глухой, низкого тона. Особенно хорошо прослушиваются стуки при резком изменении числа оборотов коленчатого вала двигателя.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Стуки шатунных подшипников - более резкие и звонкие, чем стуки коренных подшипников, также прослушиваются при резком изменении оборотов.</a:t>
            </a:r>
          </a:p>
          <a:p>
            <a:r>
              <a:rPr lang="ru-RU" dirty="0"/>
              <a:t> При выключении зажигания стук исчезает или значительно уменьшается.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Стуки поршневых пальцев прослушиваются при резко переменном режиме работы прогретого двигателя в верхней части блока цилиндров.</a:t>
            </a:r>
          </a:p>
          <a:p>
            <a:r>
              <a:rPr lang="ru-RU" dirty="0"/>
              <a:t> Это резкий металлический стук, пропадающий при выключении зажигания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Стуки поршня появляются при значительном износе поршня и цилиндра (0,3 - 0,4 мм) при работе недостаточно прогретого двигателя на малых оборотах холостого хода.</a:t>
            </a:r>
          </a:p>
          <a:p>
            <a:r>
              <a:rPr lang="ru-RU" dirty="0"/>
              <a:t> Прослушиваются эти стуки в верхней части блока цилиндров со стороны, противоположной распределительному валу.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Лучше всего стук поршня прослушивается в момент перехода поршня через мертвую точку.</a:t>
            </a:r>
          </a:p>
          <a:p>
            <a:r>
              <a:rPr lang="ru-RU" dirty="0"/>
              <a:t> Характер стука - сухой, щелкающий, уменьшающийся по мере прогрева двигателя.</a:t>
            </a:r>
          </a:p>
          <a:p>
            <a:r>
              <a:rPr lang="ru-RU" dirty="0"/>
              <a:t> При сильном износе стуки поршня прослушиваются и на прогретом двигателе.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Стуки клапанов возникают при увеличении тепловых зазоров между стержнями клапанов и носком коромысла (толкателем).</a:t>
            </a:r>
          </a:p>
          <a:p>
            <a:r>
              <a:rPr lang="ru-RU" dirty="0"/>
              <a:t> Эти отчетливые звонкие стуки хорошо прослушиваются на прогретом двигателе при малых оборотах.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Ясно слышимые стуки подшипников распределительного вала обнаруживаются на малых оборотах холостого хода про- гретого двигателя.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Для оценки технического состояния газораспределительного и кривошипно-шатунного механизмов наиболее перспективны акустические или </a:t>
            </a:r>
            <a:r>
              <a:rPr lang="ru-RU" dirty="0" err="1"/>
              <a:t>виброметрические</a:t>
            </a:r>
            <a:r>
              <a:rPr lang="ru-RU" dirty="0"/>
              <a:t> методы диагностирования с применением </a:t>
            </a:r>
            <a:r>
              <a:rPr lang="ru-RU" dirty="0" err="1"/>
              <a:t>специ</a:t>
            </a:r>
            <a:r>
              <a:rPr lang="ru-RU" dirty="0"/>
              <a:t>- </a:t>
            </a:r>
            <a:r>
              <a:rPr lang="ru-RU" dirty="0" err="1"/>
              <a:t>альной</a:t>
            </a:r>
            <a:r>
              <a:rPr lang="ru-RU" dirty="0"/>
              <a:t> измерительной аппаратуры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два основных метода </a:t>
            </a:r>
            <a:r>
              <a:rPr lang="ru-RU" dirty="0" err="1"/>
              <a:t>виброакустической</a:t>
            </a:r>
            <a:r>
              <a:rPr lang="ru-RU" dirty="0"/>
              <a:t> диагностики: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Регистрация при помощи осциллографа уровня колебательного процесса в виде мгновенного импульса в функции времени (или угла поворота коленчатого вала).</a:t>
            </a:r>
          </a:p>
          <a:p>
            <a:r>
              <a:rPr lang="ru-RU" dirty="0"/>
              <a:t> При этом о неисправностях диагностируемого сопряжения судят по уровню и характеру спада колебательного процесса, сравнивая его с нормативными.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Регистрация и анализ методом </a:t>
            </a:r>
            <a:r>
              <a:rPr lang="ru-RU" dirty="0" err="1"/>
              <a:t>виброакустической</a:t>
            </a:r>
            <a:r>
              <a:rPr lang="ru-RU" dirty="0"/>
              <a:t> диагностики всего спектра шумов, т.е. всей совокупности колебательных процессов.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1509</Words>
  <Application>Microsoft Office PowerPoint</Application>
  <PresentationFormat>Экран (4:3)</PresentationFormat>
  <Paragraphs>75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2" baseType="lpstr">
      <vt:lpstr>Arial</vt:lpstr>
      <vt:lpstr>Calibri</vt:lpstr>
      <vt:lpstr>Тема Office</vt:lpstr>
      <vt:lpstr>Лекции по дисциплине «Диагностика при ремонте автомобильного транспорта»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Методы диагностирования кривошипно-шатунного и газораспределительного механизмов</vt:lpstr>
      <vt:lpstr>Презентация PowerPoint</vt:lpstr>
      <vt:lpstr>Презентация PowerPoint</vt:lpstr>
      <vt:lpstr>Диагностирование по герметически надпоршневого пространства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Диагностирование по угару масла </vt:lpstr>
      <vt:lpstr>Презентация PowerPoint</vt:lpstr>
      <vt:lpstr>Диагностирование по прорыву газов в картер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Диагностирование по разряжению во впускном тракте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Диагностирование по утечкам сжатого воздуха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Диагностирование по шумам и вибрациям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два основных метода виброакустической диагностики: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положения по диагностированию узлов и агрегатов</dc:title>
  <dc:creator>Natasha</dc:creator>
  <cp:lastModifiedBy>Ольга К</cp:lastModifiedBy>
  <cp:revision>7</cp:revision>
  <dcterms:created xsi:type="dcterms:W3CDTF">2016-09-14T10:33:07Z</dcterms:created>
  <dcterms:modified xsi:type="dcterms:W3CDTF">2022-01-26T06:40:07Z</dcterms:modified>
</cp:coreProperties>
</file>